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5" r:id="rId4"/>
    <p:sldId id="271" r:id="rId5"/>
    <p:sldId id="266" r:id="rId6"/>
    <p:sldId id="272" r:id="rId7"/>
    <p:sldId id="273" r:id="rId8"/>
    <p:sldId id="274" r:id="rId9"/>
    <p:sldId id="292" r:id="rId10"/>
    <p:sldId id="267" r:id="rId11"/>
    <p:sldId id="275" r:id="rId12"/>
    <p:sldId id="260" r:id="rId13"/>
    <p:sldId id="258" r:id="rId14"/>
    <p:sldId id="269" r:id="rId15"/>
    <p:sldId id="270" r:id="rId16"/>
    <p:sldId id="259" r:id="rId17"/>
    <p:sldId id="262" r:id="rId18"/>
    <p:sldId id="263" r:id="rId19"/>
    <p:sldId id="276" r:id="rId20"/>
    <p:sldId id="277" r:id="rId21"/>
    <p:sldId id="278" r:id="rId22"/>
    <p:sldId id="289" r:id="rId23"/>
    <p:sldId id="279" r:id="rId24"/>
    <p:sldId id="280" r:id="rId25"/>
    <p:sldId id="281" r:id="rId26"/>
    <p:sldId id="282" r:id="rId27"/>
    <p:sldId id="291" r:id="rId28"/>
    <p:sldId id="283" r:id="rId29"/>
    <p:sldId id="284" r:id="rId30"/>
    <p:sldId id="293" r:id="rId31"/>
    <p:sldId id="268" r:id="rId32"/>
    <p:sldId id="285" r:id="rId33"/>
    <p:sldId id="286" r:id="rId34"/>
    <p:sldId id="261" r:id="rId35"/>
    <p:sldId id="288" r:id="rId36"/>
    <p:sldId id="287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FD721-F78E-4A02-9609-77488C5CEA24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CFBC4E-594C-49AC-B6A5-4A01BA1F8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4169" y="4129261"/>
            <a:ext cx="4087305" cy="2018875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fr-FR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Lucile Velut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Clara Poncet-Taberlet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Enzo Mazella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Victor Mommalier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Clément Ferrere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C5CE871-8326-FE4F-851C-E213E7236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Navigation (explication du script </a:t>
            </a:r>
            <a:r>
              <a:rPr lang="fr-F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chelou</a:t>
            </a: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 (CLARA)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 carte (CLEMENT)</a:t>
            </a:r>
          </a:p>
        </p:txBody>
      </p:sp>
    </p:spTree>
    <p:extLst>
      <p:ext uri="{BB962C8B-B14F-4D97-AF65-F5344CB8AC3E}">
        <p14:creationId xmlns:p14="http://schemas.microsoft.com/office/powerpoint/2010/main" val="3101471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Création d’une scène (VICTOR)</a:t>
            </a:r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Génération des éléments au clavier (CLARA)</a:t>
            </a:r>
          </a:p>
        </p:txBody>
      </p:sp>
    </p:spTree>
    <p:extLst>
      <p:ext uri="{BB962C8B-B14F-4D97-AF65-F5344CB8AC3E}">
        <p14:creationId xmlns:p14="http://schemas.microsoft.com/office/powerpoint/2010/main" val="51074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Génération du HTML (CLARA)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Bilan technique et perspectives (CLEMENT)</a:t>
            </a:r>
          </a:p>
        </p:txBody>
      </p:sp>
    </p:spTree>
    <p:extLst>
      <p:ext uri="{BB962C8B-B14F-4D97-AF65-F5344CB8AC3E}">
        <p14:creationId xmlns:p14="http://schemas.microsoft.com/office/powerpoint/2010/main" val="127400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Conclusion + merci et au revoir (CLARA)</a:t>
            </a:r>
          </a:p>
        </p:txBody>
      </p:sp>
    </p:spTree>
    <p:extLst>
      <p:ext uri="{BB962C8B-B14F-4D97-AF65-F5344CB8AC3E}">
        <p14:creationId xmlns:p14="http://schemas.microsoft.com/office/powerpoint/2010/main" val="2001280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P1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0" y="2470815"/>
            <a:ext cx="10901854" cy="25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2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99" y="2517059"/>
            <a:ext cx="8967016" cy="29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du projet plus détaillé (CLARA)</a:t>
            </a:r>
          </a:p>
        </p:txBody>
      </p:sp>
    </p:spTree>
    <p:extLst>
      <p:ext uri="{BB962C8B-B14F-4D97-AF65-F5344CB8AC3E}">
        <p14:creationId xmlns:p14="http://schemas.microsoft.com/office/powerpoint/2010/main" val="197528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WBS (CLARA)</a:t>
            </a:r>
          </a:p>
        </p:txBody>
      </p:sp>
    </p:spTree>
    <p:extLst>
      <p:ext uri="{BB962C8B-B14F-4D97-AF65-F5344CB8AC3E}">
        <p14:creationId xmlns:p14="http://schemas.microsoft.com/office/powerpoint/2010/main" val="78665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231</Words>
  <Application>Microsoft Macintosh PowerPoint</Application>
  <PresentationFormat>Grand écran</PresentationFormat>
  <Paragraphs>77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Arial</vt:lpstr>
      <vt:lpstr>Bahnschrift</vt:lpstr>
      <vt:lpstr>Bahnschrift Condensed</vt:lpstr>
      <vt:lpstr>Calibri</vt:lpstr>
      <vt:lpstr>Calibri Light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RÉEL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Présentation PowerPoint</vt:lpstr>
      <vt:lpstr>LES PANNEAUX</vt:lpstr>
      <vt:lpstr>Présentation PowerPoint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Présentation PowerPoint</vt:lpstr>
      <vt:lpstr>Présentation PowerPoint</vt:lpstr>
      <vt:lpstr>CREATION DE LA CARTE</vt:lpstr>
      <vt:lpstr>Présentation PowerPoint</vt:lpstr>
      <vt:lpstr>Présentation PowerPoint</vt:lpstr>
      <vt:lpstr>CREATION DU ZIP</vt:lpstr>
      <vt:lpstr>CREATION DU ZIP (SUITE)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Victor Mommalier</cp:lastModifiedBy>
  <cp:revision>17</cp:revision>
  <dcterms:created xsi:type="dcterms:W3CDTF">2021-03-23T19:26:31Z</dcterms:created>
  <dcterms:modified xsi:type="dcterms:W3CDTF">2021-03-26T21:01:53Z</dcterms:modified>
</cp:coreProperties>
</file>